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7"/>
  </p:notes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7" r:id="rId32"/>
    <p:sldId id="258" r:id="rId33"/>
    <p:sldId id="259" r:id="rId34"/>
    <p:sldId id="260" r:id="rId35"/>
    <p:sldId id="261" r:id="rId36"/>
    <p:sldId id="265" r:id="rId37"/>
    <p:sldId id="264" r:id="rId38"/>
    <p:sldId id="262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23" r:id="rId67"/>
    <p:sldId id="324" r:id="rId68"/>
    <p:sldId id="325" r:id="rId69"/>
    <p:sldId id="326" r:id="rId70"/>
    <p:sldId id="329" r:id="rId71"/>
    <p:sldId id="332" r:id="rId72"/>
    <p:sldId id="321" r:id="rId73"/>
    <p:sldId id="322" r:id="rId74"/>
    <p:sldId id="328" r:id="rId75"/>
    <p:sldId id="331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3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14/09/2020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8.png"/><Relationship Id="rId7" Type="http://schemas.openxmlformats.org/officeDocument/2006/relationships/image" Target="../media/image1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79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12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5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6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blipFill>
                <a:blip r:embed="rId3"/>
                <a:stretch>
                  <a:fillRect l="-1375" t="-1240" b="-1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blipFill>
                <a:blip r:embed="rId8"/>
                <a:stretch>
                  <a:fillRect l="-1923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048421" y="5191940"/>
            <a:ext cx="269477" cy="613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930636" y="5079941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	- métaux</a:t>
            </a:r>
          </a:p>
          <a:p>
            <a:r>
              <a:rPr lang="fr-FR" sz="2000" dirty="0"/>
              <a:t>	- </a:t>
            </a:r>
            <a:r>
              <a:rPr lang="fr-FR" sz="2000" dirty="0" err="1"/>
              <a:t>HCDs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5263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blipFill>
                <a:blip r:embed="rId2"/>
                <a:stretch>
                  <a:fillRect l="-355" t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2669833" y="526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4170165" y="528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2999411" y="5611063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4259538" y="5646385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986671" y="4019107"/>
            <a:ext cx="3001995" cy="1999492"/>
          </a:xfrm>
          <a:prstGeom prst="curvedConnector3">
            <a:avLst>
              <a:gd name="adj1" fmla="val 2363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0AB63-F4F6-FA42-B90E-6DF05410B4B9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blipFill>
                <a:blip r:embed="rId10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A032B10-730F-AC4A-B547-0B9D57252F7D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4712FA-7671-EC44-9785-B56D88139038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EDD51-E13E-D44D-B818-962686E1358D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r="-123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 r="-4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58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L’analyse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Corriger problème du P</a:t>
                </a:r>
                <a:r>
                  <a:rPr lang="fr-FR" sz="2000" baseline="30000" dirty="0"/>
                  <a:t>1D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583306"/>
              </a:xfrm>
              <a:prstGeom prst="rect">
                <a:avLst/>
              </a:prstGeom>
              <a:blipFill>
                <a:blip r:embed="rId2"/>
                <a:stretch>
                  <a:fillRect l="-786" t="-552" b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0A2698-C3AA-F54E-AEB8-C034A164BEB9}"/>
              </a:ext>
            </a:extLst>
          </p:cNvPr>
          <p:cNvSpPr txBox="1"/>
          <p:nvPr/>
        </p:nvSpPr>
        <p:spPr>
          <a:xfrm>
            <a:off x="10198085" y="284501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28729</TotalTime>
  <Words>4009</Words>
  <Application>Microsoft Macintosh PowerPoint</Application>
  <PresentationFormat>Widescreen</PresentationFormat>
  <Paragraphs>898</Paragraphs>
  <Slides>75</Slides>
  <Notes>0</Notes>
  <HiddenSlides>21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238</cp:revision>
  <cp:lastPrinted>2020-08-28T09:40:02Z</cp:lastPrinted>
  <dcterms:created xsi:type="dcterms:W3CDTF">2020-08-26T13:11:42Z</dcterms:created>
  <dcterms:modified xsi:type="dcterms:W3CDTF">2020-09-15T12:03:35Z</dcterms:modified>
</cp:coreProperties>
</file>